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72" r:id="rId6"/>
    <p:sldId id="268" r:id="rId7"/>
    <p:sldId id="267" r:id="rId8"/>
    <p:sldId id="271" r:id="rId9"/>
    <p:sldId id="265" r:id="rId10"/>
  </p:sldIdLst>
  <p:sldSz cx="18288000" cy="10287000"/>
  <p:notesSz cx="10287000" cy="18288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강원교육튼튼" panose="02020603020101020101" pitchFamily="18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A93"/>
    <a:srgbClr val="567BC4"/>
    <a:srgbClr val="65779C"/>
    <a:srgbClr val="BE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32354" y="1819344"/>
            <a:ext cx="126210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96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이용한</a:t>
            </a:r>
            <a:endParaRPr lang="en-US" sz="9600" dirty="0">
              <a:solidFill>
                <a:srgbClr val="567BC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63" y="3106065"/>
            <a:ext cx="18242588" cy="3031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9100" kern="0" spc="-11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Black Han Sans" pitchFamily="34" charset="0"/>
              </a:rPr>
              <a:t>색상 추측 게임</a:t>
            </a:r>
            <a:endParaRPr 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875939" y="6262501"/>
            <a:ext cx="4276801" cy="846381"/>
            <a:chOff x="5875939" y="6262501"/>
            <a:chExt cx="4276801" cy="846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783" y="5894555"/>
              <a:ext cx="8553603" cy="169276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5939" y="6262501"/>
              <a:ext cx="4276801" cy="846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3413" y="6865523"/>
            <a:ext cx="3278743" cy="846381"/>
            <a:chOff x="9131032" y="6847127"/>
            <a:chExt cx="3278743" cy="846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6905" y="6479182"/>
              <a:ext cx="6557486" cy="169276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31032" y="6847127"/>
              <a:ext cx="3278743" cy="846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75939" y="7363777"/>
            <a:ext cx="3651005" cy="1665923"/>
            <a:chOff x="6876058" y="7363777"/>
            <a:chExt cx="2650886" cy="846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5859" y="6995832"/>
              <a:ext cx="5301773" cy="16927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058" y="7363777"/>
              <a:ext cx="2650886" cy="846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400" y="4459280"/>
            <a:ext cx="325168" cy="325168"/>
            <a:chOff x="3643443" y="4407407"/>
            <a:chExt cx="325168" cy="3251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3443" y="4407407"/>
              <a:ext cx="325168" cy="325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1785" y="4459280"/>
            <a:ext cx="325168" cy="325168"/>
            <a:chOff x="14317102" y="4407407"/>
            <a:chExt cx="325168" cy="3251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17102" y="4407407"/>
              <a:ext cx="325168" cy="325168"/>
            </a:xfrm>
            <a:prstGeom prst="rect">
              <a:avLst/>
            </a:prstGeom>
          </p:spPr>
        </p:pic>
      </p:grpSp>
      <p:sp>
        <p:nvSpPr>
          <p:cNvPr id="30" name="Object 16"/>
          <p:cNvSpPr txBox="1"/>
          <p:nvPr/>
        </p:nvSpPr>
        <p:spPr>
          <a:xfrm>
            <a:off x="5920676" y="7561557"/>
            <a:ext cx="3561530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600" kern="0" spc="-3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20180684 </a:t>
            </a:r>
            <a:r>
              <a:rPr lang="ko-KR" altLang="en-US" sz="2600" kern="0" spc="-3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오예준</a:t>
            </a:r>
            <a:endParaRPr lang="en-US" altLang="ko-KR" sz="2600" kern="0" spc="-300" dirty="0" smtClean="0">
              <a:solidFill>
                <a:srgbClr val="567BC4"/>
              </a:solidFill>
              <a:latin typeface="강원교육튼튼" panose="02020603020101020101" pitchFamily="18" charset="-127"/>
              <a:ea typeface="강원교육튼튼" panose="02020603020101020101" pitchFamily="18" charset="-127"/>
              <a:cs typeface="S-Core Dream 6 Bold" pitchFamily="34" charset="0"/>
            </a:endParaRPr>
          </a:p>
          <a:p>
            <a:pPr algn="ctr"/>
            <a:r>
              <a:rPr lang="en-US" sz="2600" kern="0" spc="-3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20210812 </a:t>
            </a:r>
            <a:r>
              <a:rPr lang="ko-KR" altLang="en-US" sz="2600" kern="0" spc="-300" dirty="0" err="1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박현서</a:t>
            </a:r>
            <a:endParaRPr lang="en-US" altLang="ko-KR" sz="2600" kern="0" spc="-300" dirty="0" smtClean="0">
              <a:solidFill>
                <a:srgbClr val="567BC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en-US" sz="2600" kern="0" spc="-3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20210832 </a:t>
            </a:r>
            <a:r>
              <a:rPr lang="ko-KR" altLang="en-US" sz="2600" kern="0" spc="-300" dirty="0" err="1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허윤</a:t>
            </a:r>
            <a:endParaRPr 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Object 16"/>
          <p:cNvSpPr txBox="1"/>
          <p:nvPr/>
        </p:nvSpPr>
        <p:spPr>
          <a:xfrm>
            <a:off x="6233574" y="6439221"/>
            <a:ext cx="35615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-3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컴퓨터 그래픽스</a:t>
            </a:r>
            <a:endParaRPr 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Object 16"/>
          <p:cNvSpPr txBox="1"/>
          <p:nvPr/>
        </p:nvSpPr>
        <p:spPr>
          <a:xfrm>
            <a:off x="8537264" y="7049203"/>
            <a:ext cx="356153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컴퓨터공학과</a:t>
            </a:r>
            <a:endParaRPr lang="en-US" sz="2600" dirty="0">
              <a:solidFill>
                <a:srgbClr val="567BC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17" y="999051"/>
            <a:ext cx="4434275" cy="877545"/>
            <a:chOff x="1415917" y="999051"/>
            <a:chExt cx="4434275" cy="8775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3942" y="617558"/>
              <a:ext cx="8868549" cy="175508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917" y="999051"/>
              <a:ext cx="4434275" cy="87754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44219" y="1083880"/>
            <a:ext cx="53776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목차</a:t>
            </a:r>
            <a:endParaRPr lang="en-US" sz="40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15917" y="5676901"/>
            <a:ext cx="3022740" cy="1127752"/>
            <a:chOff x="1415917" y="5828309"/>
            <a:chExt cx="2823737" cy="9763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917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3453" y="5676901"/>
            <a:ext cx="3022740" cy="1127752"/>
            <a:chOff x="4573453" y="5828309"/>
            <a:chExt cx="2823737" cy="9763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3453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30989" y="5676901"/>
            <a:ext cx="3022740" cy="1127752"/>
            <a:chOff x="7730989" y="5828309"/>
            <a:chExt cx="2823737" cy="9763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0989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88524" y="5676901"/>
            <a:ext cx="3022740" cy="1127752"/>
            <a:chOff x="10888524" y="5828309"/>
            <a:chExt cx="2823737" cy="9763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524" y="5828309"/>
              <a:ext cx="2823737" cy="9763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46060" y="5676901"/>
            <a:ext cx="3022740" cy="1127752"/>
            <a:chOff x="14046060" y="5828309"/>
            <a:chExt cx="2823737" cy="9763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46060" y="5828309"/>
              <a:ext cx="2823737" cy="97634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669466" y="5970715"/>
            <a:ext cx="25156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</a:t>
            </a:r>
            <a:r>
              <a:rPr lang="ko-KR" altLang="en-US" sz="32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란</a:t>
            </a:r>
            <a:endParaRPr lang="en-US" sz="32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27002" y="5970715"/>
            <a:ext cx="25156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과제 배경</a:t>
            </a:r>
            <a:endParaRPr lang="en-US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84538" y="5948389"/>
            <a:ext cx="25156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게임 구현</a:t>
            </a:r>
            <a:endParaRPr lang="en-US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963412" y="5727435"/>
            <a:ext cx="287296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kern="0" spc="-300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S-Core Dream 6 Bold" pitchFamily="34" charset="0"/>
              </a:rPr>
              <a:t>구현 문제점 및 해결방안</a:t>
            </a: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299609" y="5970715"/>
            <a:ext cx="25156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결론</a:t>
            </a:r>
            <a:endParaRPr lang="en-US" altLang="ko-KR" sz="32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-590476" y="9006965"/>
            <a:ext cx="19430424" cy="802558"/>
            <a:chOff x="-590476" y="9006965"/>
            <a:chExt cx="19430424" cy="8025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0476" y="9006965"/>
              <a:ext cx="19430424" cy="802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8600" y="876300"/>
            <a:ext cx="5377670" cy="877545"/>
            <a:chOff x="461771" y="822455"/>
            <a:chExt cx="5377670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283668" y="440962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461771" y="938061"/>
              <a:ext cx="537767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RGB</a:t>
              </a:r>
              <a:endParaRPr 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10600" y="4028192"/>
            <a:ext cx="4778922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10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</a:t>
            </a:r>
            <a:r>
              <a:rPr lang="ko-KR" altLang="en-US" sz="110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란</a:t>
            </a:r>
            <a:endParaRPr lang="en-US" sz="11000" dirty="0">
              <a:solidFill>
                <a:srgbClr val="567BC4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1366" y="6318069"/>
            <a:ext cx="811519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란 빛의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원색인 빨간색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녹색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파란색을 의미한다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endParaRPr lang="en-US" altLang="ko-KR" sz="2800" dirty="0" smtClean="0">
              <a:solidFill>
                <a:srgbClr val="3C5A9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just"/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방식은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빨간색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녹색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파란색을 적절하게 섞어서 영상 혹은 이미지를 표현하는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방식이다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96051"/>
            <a:ext cx="7234491" cy="72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8600" y="876300"/>
            <a:ext cx="5377670" cy="877545"/>
            <a:chOff x="461771" y="822455"/>
            <a:chExt cx="5377670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283668" y="440962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461771" y="938061"/>
              <a:ext cx="537767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과제 배경</a:t>
              </a:r>
              <a:endParaRPr 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11543" y="7118882"/>
            <a:ext cx="137160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값은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웹 디자인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사진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프로그래밍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모니터 등 다양한 분야에서 사용되고 있다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특히나 흑백이 아닌 컬러로 대부분의 정보를 표현하는 현재의 시대에서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아는 것은 매우 중요하다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모든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아는 것은 불필요하지만 대표적으로 많이 사용되는 색상들의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대략적으로 알아 두는 것은 프로그래밍 뿐만 아니라 다양한 분야에서 큰 도움이 될 것이다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  <a:endParaRPr lang="en-US" sz="2800" dirty="0">
              <a:solidFill>
                <a:srgbClr val="3C5A9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9" y="2746995"/>
            <a:ext cx="5638800" cy="35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44" y="2746995"/>
            <a:ext cx="4739198" cy="35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393" y="2746995"/>
            <a:ext cx="5318216" cy="3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5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454022" y="999051"/>
            <a:ext cx="5377670" cy="877545"/>
            <a:chOff x="6454022" y="999051"/>
            <a:chExt cx="5377670" cy="8775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25720" y="999051"/>
              <a:ext cx="4434275" cy="877545"/>
              <a:chOff x="6925720" y="999051"/>
              <a:chExt cx="4434275" cy="8775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5861" y="617558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25720" y="999051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6454022" y="1141362"/>
              <a:ext cx="537767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게임 구현</a:t>
              </a:r>
              <a:endParaRPr lang="en-US" sz="32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62" y="346710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9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6454022" y="999051"/>
            <a:ext cx="5377670" cy="877545"/>
            <a:chOff x="6454022" y="999051"/>
            <a:chExt cx="5377670" cy="8775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25720" y="999051"/>
              <a:ext cx="4434275" cy="877545"/>
              <a:chOff x="6925720" y="999051"/>
              <a:chExt cx="4434275" cy="87754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65861" y="617558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25720" y="999051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6454022" y="1141362"/>
              <a:ext cx="537767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kern="0" spc="-300" dirty="0" smtClean="0">
                  <a:solidFill>
                    <a:srgbClr val="FFFFFF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  <a:cs typeface="S-Core Dream 6 Bold" pitchFamily="34" charset="0"/>
                </a:rPr>
                <a:t>구현 문제점 및 해결방안</a:t>
              </a:r>
              <a:endParaRPr lang="en-US" sz="3200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39" name="그룹 1001"/>
          <p:cNvGrpSpPr/>
          <p:nvPr/>
        </p:nvGrpSpPr>
        <p:grpSpPr>
          <a:xfrm>
            <a:off x="9829800" y="4305300"/>
            <a:ext cx="7342284" cy="3258951"/>
            <a:chOff x="1284906" y="4429928"/>
            <a:chExt cx="7753998" cy="4941501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906" y="4429928"/>
              <a:ext cx="7753998" cy="4941501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1425302" y="4305301"/>
            <a:ext cx="7185298" cy="3258951"/>
            <a:chOff x="3428571" y="6672616"/>
            <a:chExt cx="7753998" cy="4941501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571" y="6672616"/>
              <a:ext cx="7753998" cy="4941501"/>
            </a:xfrm>
            <a:prstGeom prst="rect">
              <a:avLst/>
            </a:prstGeom>
          </p:spPr>
        </p:pic>
      </p:grpSp>
      <p:sp>
        <p:nvSpPr>
          <p:cNvPr id="43" name="Object 18"/>
          <p:cNvSpPr txBox="1"/>
          <p:nvPr/>
        </p:nvSpPr>
        <p:spPr>
          <a:xfrm>
            <a:off x="1807695" y="5901036"/>
            <a:ext cx="63443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문제의 정답이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고정되는 문제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4" name="Object 20"/>
          <p:cNvSpPr txBox="1"/>
          <p:nvPr/>
        </p:nvSpPr>
        <p:spPr>
          <a:xfrm>
            <a:off x="10365654" y="5470149"/>
            <a:ext cx="630720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정답의 </a:t>
            </a:r>
            <a:r>
              <a:rPr lang="en-US" altLang="ko-KR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RGB </a:t>
            </a:r>
            <a:r>
              <a:rPr lang="ko-KR" altLang="en-US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값을 배열에 </a:t>
            </a:r>
            <a:r>
              <a:rPr lang="ko-KR" altLang="en-US" sz="2800" kern="0" spc="-1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저장할 때 </a:t>
            </a:r>
            <a:r>
              <a:rPr lang="en-US" altLang="ko-KR" sz="2800" kern="0" spc="-100" dirty="0" err="1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unshift</a:t>
            </a:r>
            <a:r>
              <a:rPr lang="en-US" altLang="ko-KR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 </a:t>
            </a:r>
            <a:r>
              <a:rPr lang="ko-KR" altLang="en-US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명령어를 </a:t>
            </a:r>
            <a:r>
              <a:rPr lang="ko-KR" altLang="en-US" sz="2800" kern="0" spc="-1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통해 </a:t>
            </a:r>
            <a:r>
              <a:rPr lang="ko-KR" altLang="en-US" sz="2800" kern="0" spc="-1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배열에 저장하여 정답이 고정되는 문제를 </a:t>
            </a:r>
            <a:r>
              <a:rPr lang="ko-KR" altLang="en-US" sz="2800" kern="0" spc="-1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NanumSquare" pitchFamily="34" charset="0"/>
              </a:rPr>
              <a:t>해결함</a:t>
            </a:r>
            <a:endParaRPr lang="en-US" sz="2800" dirty="0">
              <a:solidFill>
                <a:srgbClr val="3C5A9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9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8600" y="876300"/>
            <a:ext cx="5377670" cy="877545"/>
            <a:chOff x="461771" y="822455"/>
            <a:chExt cx="5377670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283668" y="440962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461771" y="938061"/>
              <a:ext cx="537767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기대 효과</a:t>
              </a:r>
              <a:endParaRPr 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11543" y="7118882"/>
            <a:ext cx="137160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이용한 색상 추측 게임을 통해 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값에 대한 이해를 게임으로 즐겁고 쉽게 다가가 배울 수 있을 것을 기대하고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색상 추측 게임에서 변형하여 색맹 테스트나 어린이들의 색깔 공부를 위한 교육용 게임 등 다양하게 활용할 수 있을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것이라고 생각된다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  <a:endParaRPr lang="en-US" sz="2800" dirty="0">
              <a:solidFill>
                <a:srgbClr val="3C5A9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01" y="2628900"/>
            <a:ext cx="3534884" cy="35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8600" y="876300"/>
            <a:ext cx="5377670" cy="877545"/>
            <a:chOff x="461771" y="822455"/>
            <a:chExt cx="5377670" cy="8775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6190" y="822455"/>
              <a:ext cx="4434275" cy="877545"/>
              <a:chOff x="876190" y="822455"/>
              <a:chExt cx="4434275" cy="87754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283668" y="440962"/>
                <a:ext cx="8868549" cy="175508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190" y="822455"/>
                <a:ext cx="4434275" cy="877545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461771" y="938061"/>
              <a:ext cx="537767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결론</a:t>
              </a:r>
              <a:endParaRPr lang="en-US" sz="3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29014" y="7124700"/>
            <a:ext cx="14881057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(R,G,B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순의 임의의 숫자 값을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제시하고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객관식 형태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</a:t>
            </a:r>
            <a:r>
              <a:rPr lang="ko-KR" altLang="en-US" sz="2800" dirty="0" err="1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지선다형</a:t>
            </a:r>
            <a:r>
              <a:rPr lang="en-US" altLang="ko-KR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)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로 색상을 제시하여 어떠한 색인지 추측하여 정답을 맞출 수 있도록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게임을 구현하였다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RGB 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값을 이용한 색상 추측 게임 프로젝트를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만들면서 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RGB</a:t>
            </a:r>
            <a:r>
              <a:rPr lang="ko-KR" altLang="en-US" sz="2800" dirty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값에 대한 </a:t>
            </a:r>
            <a:r>
              <a:rPr lang="ko-KR" altLang="en-US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이해와 동시에 게임을 직접 구현해보며 자바스크립트에 대한 이해도 높아졌다</a:t>
            </a:r>
            <a:r>
              <a:rPr lang="en-US" altLang="ko-KR" sz="28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en-US" sz="2800" dirty="0">
              <a:solidFill>
                <a:srgbClr val="3C5A9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33" y="2781300"/>
            <a:ext cx="3342418" cy="33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-325604" y="3565502"/>
            <a:ext cx="18936921" cy="3154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900" kern="0" spc="-1200" dirty="0" smtClean="0">
                <a:solidFill>
                  <a:srgbClr val="3C5A9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Black Han Sans" pitchFamily="34" charset="0"/>
              </a:rPr>
              <a:t>감사</a:t>
            </a:r>
            <a:r>
              <a:rPr lang="en-US" sz="19900" kern="0" spc="-1200" dirty="0" smtClean="0">
                <a:solidFill>
                  <a:srgbClr val="567BC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Black Han Sans" pitchFamily="34" charset="0"/>
              </a:rPr>
              <a:t>합니다</a:t>
            </a:r>
            <a:endParaRPr lang="en-US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200400" y="4945843"/>
            <a:ext cx="337545" cy="337545"/>
            <a:chOff x="3434130" y="4616231"/>
            <a:chExt cx="337545" cy="337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4130" y="4616231"/>
              <a:ext cx="337545" cy="33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35200" y="4945843"/>
            <a:ext cx="337545" cy="337545"/>
            <a:chOff x="14514040" y="4616231"/>
            <a:chExt cx="337545" cy="3375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14040" y="4616231"/>
              <a:ext cx="337545" cy="3375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235</Words>
  <Application>Microsoft Office PowerPoint</Application>
  <PresentationFormat>사용자 지정</PresentationFormat>
  <Paragraphs>28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S-Core Dream 6 Bold</vt:lpstr>
      <vt:lpstr>Calibri</vt:lpstr>
      <vt:lpstr>NanumSquare</vt:lpstr>
      <vt:lpstr>강원교육튼튼</vt:lpstr>
      <vt:lpstr>Arial</vt:lpstr>
      <vt:lpstr>?? ??</vt:lpstr>
      <vt:lpstr>Black Han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20</cp:revision>
  <dcterms:created xsi:type="dcterms:W3CDTF">2022-06-12T15:07:37Z</dcterms:created>
  <dcterms:modified xsi:type="dcterms:W3CDTF">2022-06-12T12:18:36Z</dcterms:modified>
</cp:coreProperties>
</file>